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EDEC67-DCE7-44DF-84C1-2F29BA17D3F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8BB6A-553E-498E-A9C8-31E8EABE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1FB958-FF54-167B-C10D-E1996DD4791F}"/>
              </a:ext>
            </a:extLst>
          </p:cNvPr>
          <p:cNvSpPr/>
          <p:nvPr/>
        </p:nvSpPr>
        <p:spPr>
          <a:xfrm>
            <a:off x="765667" y="7352164"/>
            <a:ext cx="3333750" cy="1314450"/>
          </a:xfrm>
          <a:prstGeom prst="roundRect">
            <a:avLst/>
          </a:prstGeom>
          <a:solidFill>
            <a:srgbClr val="0000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1C1EF-0F15-F4CC-7DE2-BAC4DB55B593}"/>
              </a:ext>
            </a:extLst>
          </p:cNvPr>
          <p:cNvSpPr txBox="1"/>
          <p:nvPr/>
        </p:nvSpPr>
        <p:spPr>
          <a:xfrm>
            <a:off x="828488" y="5644386"/>
            <a:ext cx="540562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PROVA KÖRA </a:t>
            </a:r>
            <a:r>
              <a:rPr lang="sv-SE" b="1" dirty="0"/>
              <a:t>EM-HINDERNA</a:t>
            </a:r>
            <a:r>
              <a:rPr lang="sv-SE" sz="1600" dirty="0"/>
              <a:t>! ALLA HINDER KOMMER ATT PORTAS UPP ENLIGT EM-PORTNINGEN. HINDERNA ÄR ÖPPNA FÖR FRI TRÄNING, </a:t>
            </a:r>
            <a:r>
              <a:rPr lang="sv-SE" b="1" dirty="0"/>
              <a:t>SÅ KOM NÄR DET PASSAR DIG</a:t>
            </a:r>
            <a:r>
              <a:rPr lang="sv-SE" sz="1600" dirty="0"/>
              <a:t>.</a:t>
            </a:r>
          </a:p>
          <a:p>
            <a:r>
              <a:rPr lang="sv-SE" sz="1600" dirty="0"/>
              <a:t>HINDERSKISSER FINNS TILLGÄNGLIGA PÅ SKÅNSKA KÖRSÄLLSKAPETS HEMSIDA.</a:t>
            </a:r>
          </a:p>
          <a:p>
            <a:r>
              <a:rPr lang="sv-SE" sz="1600" dirty="0"/>
              <a:t> </a:t>
            </a:r>
          </a:p>
          <a:p>
            <a:r>
              <a:rPr lang="sv-SE" sz="1600" u="sng" dirty="0">
                <a:solidFill>
                  <a:schemeClr val="bg1"/>
                </a:solidFill>
              </a:rPr>
              <a:t>KOSTNAD</a:t>
            </a:r>
          </a:p>
          <a:p>
            <a:r>
              <a:rPr lang="sv-SE" sz="1600" dirty="0">
                <a:solidFill>
                  <a:schemeClr val="bg1"/>
                </a:solidFill>
              </a:rPr>
              <a:t>INNEHAV AV KUSKKORT: GRATIS</a:t>
            </a:r>
          </a:p>
          <a:p>
            <a:r>
              <a:rPr lang="sv-SE" sz="1600" dirty="0">
                <a:solidFill>
                  <a:schemeClr val="bg1"/>
                </a:solidFill>
              </a:rPr>
              <a:t>ÖVRIGA: 200 KR</a:t>
            </a:r>
          </a:p>
          <a:p>
            <a:r>
              <a:rPr lang="sv-SE" b="1" dirty="0">
                <a:solidFill>
                  <a:schemeClr val="bg1"/>
                </a:solidFill>
              </a:rPr>
              <a:t>SWISH:</a:t>
            </a:r>
            <a:r>
              <a:rPr lang="en-US" b="1" dirty="0">
                <a:solidFill>
                  <a:schemeClr val="bg1"/>
                </a:solidFill>
              </a:rPr>
              <a:t>1235517792</a:t>
            </a:r>
            <a:endParaRPr lang="sv-SE" b="1" dirty="0">
              <a:solidFill>
                <a:schemeClr val="bg1"/>
              </a:solidFill>
            </a:endParaRPr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OBS! DET ÄR HOPPTÄVLING SAMTIDIGT SÅ PARKERING OCH KÖRVÄG TILL MARATONOMRÅDET ÄR ENLIGT NEDAN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algn="ctr"/>
            <a:r>
              <a:rPr lang="en-US" sz="1400" dirty="0"/>
              <a:t>www.svenskalag.se/skanskakorsallskapet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C4203-950E-6750-DD3F-7B1C337E1520}"/>
              </a:ext>
            </a:extLst>
          </p:cNvPr>
          <p:cNvSpPr txBox="1"/>
          <p:nvPr/>
        </p:nvSpPr>
        <p:spPr>
          <a:xfrm>
            <a:off x="828488" y="426859"/>
            <a:ext cx="558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rgbClr val="000066"/>
                </a:solidFill>
              </a:rPr>
              <a:t>MARATONTRÄNING</a:t>
            </a:r>
            <a:r>
              <a:rPr lang="sv-SE" sz="4800" b="1" dirty="0">
                <a:solidFill>
                  <a:schemeClr val="accent5"/>
                </a:solidFill>
              </a:rPr>
              <a:t> 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3CC14-FCBA-139D-2ED9-4EA4E24F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24" y="1874076"/>
            <a:ext cx="5334187" cy="3574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85D7C-1675-8C24-A300-799C84D2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17" y="10098647"/>
            <a:ext cx="1543050" cy="16664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2D0F9-EEC5-7FA7-F478-8BD831131AA6}"/>
              </a:ext>
            </a:extLst>
          </p:cNvPr>
          <p:cNvSpPr txBox="1"/>
          <p:nvPr/>
        </p:nvSpPr>
        <p:spPr>
          <a:xfrm rot="21022114">
            <a:off x="285563" y="73803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i="1" dirty="0">
                <a:solidFill>
                  <a:srgbClr val="000066"/>
                </a:solidFill>
              </a:rPr>
              <a:t>ÖPPEN</a:t>
            </a:r>
            <a:endParaRPr lang="en-US" sz="2800" i="1" dirty="0">
              <a:solidFill>
                <a:srgbClr val="0000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D8CB5-323F-BA4B-A7DA-C03EC8E55889}"/>
              </a:ext>
            </a:extLst>
          </p:cNvPr>
          <p:cNvSpPr txBox="1"/>
          <p:nvPr/>
        </p:nvSpPr>
        <p:spPr>
          <a:xfrm>
            <a:off x="828488" y="1046527"/>
            <a:ext cx="5477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solidFill>
                  <a:schemeClr val="tx2"/>
                </a:solidFill>
              </a:rPr>
              <a:t>FLYINGE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29/5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kl 12:00 till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1/6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kl 15:00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0" name="Graphic 19" descr="Stopwatch 75% with solid fill">
            <a:extLst>
              <a:ext uri="{FF2B5EF4-FFF2-40B4-BE49-F238E27FC236}">
                <a16:creationId xmlns:a16="http://schemas.microsoft.com/office/drawing/2014/main" id="{6C8AC06A-2560-D153-4E07-24EE7763D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974" y="1140662"/>
            <a:ext cx="359194" cy="359194"/>
          </a:xfrm>
          <a:prstGeom prst="rect">
            <a:avLst/>
          </a:prstGeom>
        </p:spPr>
      </p:pic>
      <p:pic>
        <p:nvPicPr>
          <p:cNvPr id="22" name="Graphic 21" descr="Money with solid fill">
            <a:extLst>
              <a:ext uri="{FF2B5EF4-FFF2-40B4-BE49-F238E27FC236}">
                <a16:creationId xmlns:a16="http://schemas.microsoft.com/office/drawing/2014/main" id="{B2F420EB-C7A2-FFB7-6354-0F460B297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2744" y="8138340"/>
            <a:ext cx="441505" cy="441505"/>
          </a:xfrm>
          <a:prstGeom prst="rect">
            <a:avLst/>
          </a:prstGeom>
        </p:spPr>
      </p:pic>
      <p:pic>
        <p:nvPicPr>
          <p:cNvPr id="26" name="Graphic 25" descr="Map with pin with solid fill">
            <a:extLst>
              <a:ext uri="{FF2B5EF4-FFF2-40B4-BE49-F238E27FC236}">
                <a16:creationId xmlns:a16="http://schemas.microsoft.com/office/drawing/2014/main" id="{9C77E704-80AF-89E3-4346-1269E75CF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414" y="6673117"/>
            <a:ext cx="588074" cy="58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E9E0C1-D59C-DBA9-A96D-6A40C75EF3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974" y="9523556"/>
            <a:ext cx="2648499" cy="2017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6B2F0-EE8B-6D03-C077-F340F0BA9A00}"/>
              </a:ext>
            </a:extLst>
          </p:cNvPr>
          <p:cNvSpPr txBox="1"/>
          <p:nvPr/>
        </p:nvSpPr>
        <p:spPr>
          <a:xfrm>
            <a:off x="3698347" y="9621368"/>
            <a:ext cx="24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VISA HÄNSYN TILL TÄVLANDE EKIPAGE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Steen</dc:creator>
  <cp:lastModifiedBy>Jenny Steen</cp:lastModifiedBy>
  <cp:revision>3</cp:revision>
  <dcterms:created xsi:type="dcterms:W3CDTF">2025-05-18T17:02:03Z</dcterms:created>
  <dcterms:modified xsi:type="dcterms:W3CDTF">2025-05-22T11:12:09Z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2025-05-18T17:31:37Z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e4931e51-e6ec-44d9-b92e-f76aeb06b327</vt:lpwstr>
  </property>
  <property fmtid="{D5CDD505-2E9C-101B-9397-08002B2CF9AE}" pid="8" name="MSIP_Label_e9fea72e-161c-48c8-8e82-3fc1e9b3162c_ContentBits">
    <vt:lpwstr>0</vt:lpwstr>
  </property>
</Properties>
</file>